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8FDC7"/>
    <a:srgbClr val="FDD8FF"/>
    <a:srgbClr val="D6A9FF"/>
    <a:srgbClr val="F9B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027"/>
  </p:normalViewPr>
  <p:slideViewPr>
    <p:cSldViewPr>
      <p:cViewPr>
        <p:scale>
          <a:sx n="90" d="100"/>
          <a:sy n="90" d="100"/>
        </p:scale>
        <p:origin x="-40" y="-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B9D7-4428-411C-9853-5B10605E33E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519EB-E50A-4D34-94DB-39663302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0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519EB-E50A-4D34-94DB-396633023E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6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Bank Holiday Days Closed</a:t>
            </a:r>
            <a:r>
              <a:rPr lang="en-GB" smtClean="0"/>
              <a:t>: Mon </a:t>
            </a:r>
            <a:r>
              <a:rPr lang="en-GB" dirty="0" smtClean="0"/>
              <a:t>2 May, </a:t>
            </a:r>
            <a:r>
              <a:rPr lang="en-GB" smtClean="0"/>
              <a:t>Mon 30</a:t>
            </a:r>
            <a:r>
              <a:rPr lang="en-GB" baseline="0" smtClean="0"/>
              <a:t> May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519EB-E50A-4D34-94DB-396633023E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6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2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19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59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1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04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0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1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7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8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3E104-152E-469E-AB2B-233F6B8692BA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1EE63-2F43-4CB4-85A4-98CBCE64D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1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0"/>
            <a:ext cx="8208912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Georgia" pitchFamily="18" charset="0"/>
              </a:rPr>
              <a:t>Make A Splash Timetable</a:t>
            </a:r>
            <a:br>
              <a:rPr lang="en-GB" dirty="0" smtClean="0">
                <a:latin typeface="Georgia" pitchFamily="18" charset="0"/>
              </a:rPr>
            </a:br>
            <a:r>
              <a:rPr lang="en-GB" sz="3200" dirty="0" err="1" smtClean="0">
                <a:latin typeface="Georgia" pitchFamily="18" charset="0"/>
              </a:rPr>
              <a:t>Southville</a:t>
            </a:r>
            <a:r>
              <a:rPr lang="en-GB" sz="3200" dirty="0" smtClean="0">
                <a:latin typeface="Georgia" pitchFamily="18" charset="0"/>
              </a:rPr>
              <a:t>: 18</a:t>
            </a:r>
            <a:r>
              <a:rPr lang="en-GB" sz="3200" baseline="30000" dirty="0" smtClean="0">
                <a:latin typeface="Georgia" pitchFamily="18" charset="0"/>
              </a:rPr>
              <a:t>th</a:t>
            </a:r>
            <a:r>
              <a:rPr lang="en-GB" sz="3200" dirty="0" smtClean="0">
                <a:latin typeface="Georgia" pitchFamily="18" charset="0"/>
              </a:rPr>
              <a:t> Apr </a:t>
            </a:r>
            <a:r>
              <a:rPr lang="en-GB" sz="3200" dirty="0">
                <a:latin typeface="Georgia" pitchFamily="18" charset="0"/>
              </a:rPr>
              <a:t>-</a:t>
            </a:r>
            <a:r>
              <a:rPr lang="en-GB" sz="3200" dirty="0" smtClean="0">
                <a:latin typeface="Georgia" pitchFamily="18" charset="0"/>
              </a:rPr>
              <a:t> </a:t>
            </a:r>
            <a:r>
              <a:rPr lang="en-GB" sz="3200" dirty="0">
                <a:latin typeface="Georgia" pitchFamily="18" charset="0"/>
              </a:rPr>
              <a:t>6</a:t>
            </a:r>
            <a:r>
              <a:rPr lang="en-GB" sz="3200" baseline="30000" dirty="0" smtClean="0">
                <a:latin typeface="Georgia" pitchFamily="18" charset="0"/>
              </a:rPr>
              <a:t>th</a:t>
            </a:r>
            <a:r>
              <a:rPr lang="en-GB" sz="3200" dirty="0" smtClean="0">
                <a:latin typeface="Georgia" pitchFamily="18" charset="0"/>
              </a:rPr>
              <a:t> July 2016</a:t>
            </a:r>
            <a:endParaRPr lang="en-GB" sz="3200" dirty="0">
              <a:latin typeface="Georgia" pitchFamily="18" charset="0"/>
            </a:endParaRPr>
          </a:p>
        </p:txBody>
      </p:sp>
      <p:pic>
        <p:nvPicPr>
          <p:cNvPr id="1026" name="Picture 2" descr="S:\Total Swimming\Total Swimming (Share)\Resources\LOGOS\Total Swimming Logo\total_swimming_colo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001" y="-1"/>
            <a:ext cx="1628999" cy="8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5595"/>
              </p:ext>
            </p:extLst>
          </p:nvPr>
        </p:nvGraphicFramePr>
        <p:xfrm>
          <a:off x="107504" y="1340768"/>
          <a:ext cx="8892480" cy="5212149"/>
        </p:xfrm>
        <a:graphic>
          <a:graphicData uri="http://schemas.openxmlformats.org/drawingml/2006/table">
            <a:tbl>
              <a:tblPr/>
              <a:tblGrid>
                <a:gridCol w="847236"/>
                <a:gridCol w="1059047"/>
                <a:gridCol w="988444"/>
                <a:gridCol w="988444"/>
                <a:gridCol w="988444"/>
                <a:gridCol w="988444"/>
                <a:gridCol w="997322"/>
                <a:gridCol w="1050168"/>
                <a:gridCol w="984931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TIMEaa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4.00-4.30PM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4.30-5.00PM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5.00 - 5.30PM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5.30 – 6.00PM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6.00 - 6.30PM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6.30 - 7PM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7 - 7.30PM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7.30-8.00M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solidFill>
                      <a:srgbClr val="FFFF99"/>
                    </a:solidFill>
                  </a:tcPr>
                </a:tc>
              </a:tr>
              <a:tr h="8172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7658" marR="7658" marT="7658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7658" marR="7658" marT="7658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668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TUESDAY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Mixed Adult </a:t>
                      </a:r>
                    </a:p>
                    <a:p>
                      <a:pPr algn="ctr" fontAlgn="t"/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Non-Swim  to Improvers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Swimming Lesson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D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en-GB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7658" marR="7658" marT="7658" marB="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968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WEDNESDAY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0-3 Years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&amp; Toddler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dirty="0"/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7658" marR="7658" marT="7658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593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THURSDAY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</a:t>
                      </a:r>
                      <a:endParaRPr lang="en-US" sz="1000" dirty="0"/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GIRLS ONLY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Abilities</a:t>
                      </a:r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FFFF99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LADIES</a:t>
                      </a:r>
                      <a:r>
                        <a:rPr lang="en-GB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ONLY</a:t>
                      </a:r>
                    </a:p>
                    <a:p>
                      <a:pPr algn="ctr" fontAlgn="t"/>
                      <a:r>
                        <a:rPr lang="en-GB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Non-Swimmers to Beginners</a:t>
                      </a:r>
                      <a:r>
                        <a:rPr lang="en-GB" sz="1000" b="0" i="0" u="none" strike="noStrike" dirty="0">
                          <a:solidFill>
                            <a:srgbClr val="FFFF99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b="0" i="0" u="none" strike="noStrike" dirty="0" smtClean="0">
                        <a:solidFill>
                          <a:srgbClr val="FFFF99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FFFF99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LADIES</a:t>
                      </a:r>
                      <a:r>
                        <a:rPr lang="en-GB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ONLY</a:t>
                      </a:r>
                    </a:p>
                    <a:p>
                      <a:pPr algn="ctr" fontAlgn="t"/>
                      <a:r>
                        <a:rPr lang="en-GB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Beginners</a:t>
                      </a:r>
                      <a:r>
                        <a:rPr lang="en-GB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 to Improvers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baseline="0" dirty="0">
                        <a:solidFill>
                          <a:srgbClr val="FFFF99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00" dirty="0"/>
                    </a:p>
                  </a:txBody>
                  <a:tcPr marL="7658" marR="7658" marT="7658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08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FRIDAY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 </a:t>
                      </a:r>
                    </a:p>
                    <a:p>
                      <a:pPr algn="ctr" fontAlgn="t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15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9.00 - 9.30AM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9.30 - 10.00AM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10.000 – 10.30AM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10.30 – 11.00AM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11.00 – 11.30AM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11.30-12..00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12.00-12.30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12.30- 1.00PM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6971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0-3 Years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&amp; Toddler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US" sz="1000" dirty="0"/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8yrs+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Ball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Games &amp; Play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 Swim Fun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Ball Games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Mixed Adult </a:t>
                      </a:r>
                    </a:p>
                    <a:p>
                      <a:pPr algn="ctr" fontAlgn="t"/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Non-Swim  to Improvers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Swimming Lesson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25667" y="3189111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Total Swimming\Total Swimming (Share)\Resources\LOGOS\Total Swimming Logo\total_swimming_colo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001" y="-1"/>
            <a:ext cx="1628999" cy="8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1761"/>
            <a:ext cx="91440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Georgia" pitchFamily="18" charset="0"/>
              </a:rPr>
              <a:t>Make A Splash Timetable</a:t>
            </a:r>
            <a:br>
              <a:rPr lang="en-GB" dirty="0" smtClean="0">
                <a:latin typeface="Georgia" pitchFamily="18" charset="0"/>
              </a:rPr>
            </a:br>
            <a:r>
              <a:rPr lang="en-GB" sz="2700" dirty="0" err="1" smtClean="0">
                <a:latin typeface="Georgia" pitchFamily="18" charset="0"/>
              </a:rPr>
              <a:t>Southville</a:t>
            </a:r>
            <a:r>
              <a:rPr lang="en-GB" sz="2700" dirty="0" smtClean="0">
                <a:latin typeface="Georgia" pitchFamily="18" charset="0"/>
              </a:rPr>
              <a:t> Half Term: Tues 31 May – Fri </a:t>
            </a:r>
            <a:r>
              <a:rPr lang="en-GB" sz="2700" dirty="0">
                <a:latin typeface="Georgia" pitchFamily="18" charset="0"/>
              </a:rPr>
              <a:t>3</a:t>
            </a:r>
            <a:r>
              <a:rPr lang="en-GB" sz="2700" dirty="0" smtClean="0">
                <a:latin typeface="Georgia" pitchFamily="18" charset="0"/>
              </a:rPr>
              <a:t> June 2016</a:t>
            </a:r>
            <a:endParaRPr lang="en-GB" sz="2700" dirty="0"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75388"/>
              </p:ext>
            </p:extLst>
          </p:nvPr>
        </p:nvGraphicFramePr>
        <p:xfrm>
          <a:off x="107505" y="1556792"/>
          <a:ext cx="8928991" cy="5164164"/>
        </p:xfrm>
        <a:graphic>
          <a:graphicData uri="http://schemas.openxmlformats.org/drawingml/2006/table">
            <a:tbl>
              <a:tblPr/>
              <a:tblGrid>
                <a:gridCol w="864095"/>
                <a:gridCol w="1080120"/>
                <a:gridCol w="1008112"/>
                <a:gridCol w="1008112"/>
                <a:gridCol w="1008112"/>
                <a:gridCol w="1008112"/>
                <a:gridCol w="1080120"/>
                <a:gridCol w="936104"/>
                <a:gridCol w="936104"/>
              </a:tblGrid>
              <a:tr h="2207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10.00-10.30AM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10.30-11.00AM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11.00-11.30AM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11.30-12.00AM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12.00-12.30PM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12.30-1.00PM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1.00-1.30PM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1.30-2.00PM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172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</a:t>
                      </a:r>
                    </a:p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HOLIDAY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6212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TUESDAY</a:t>
                      </a:r>
                    </a:p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0-3 Years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&amp; Toddler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 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8yrs+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Ball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Games &amp; Play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Ball Games</a:t>
                      </a:r>
                    </a:p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WEDNESDAY</a:t>
                      </a:r>
                    </a:p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JUNE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0-3 Years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&amp; Toddler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</a:p>
                    <a:p>
                      <a:pPr algn="ct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 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7+yrs</a:t>
                      </a:r>
                    </a:p>
                    <a:p>
                      <a:pPr algn="ctr" fontAlgn="t"/>
                      <a:r>
                        <a:rPr lang="en-GB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8yrs+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Ball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Games &amp; Play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</a:t>
                      </a:r>
                      <a:r>
                        <a:rPr lang="en-GB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</a:t>
                      </a:r>
                      <a:r>
                        <a:rPr lang="en-GB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GB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Ball Games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</a:tr>
              <a:tr h="8172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THURSDAY</a:t>
                      </a:r>
                    </a:p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JUNE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0-3 Years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&amp; Toddler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</a:p>
                    <a:p>
                      <a:pPr algn="ct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 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8yrs+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Ball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Games &amp; Play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Ball Games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</a:tr>
              <a:tr h="75890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FRIDAY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JUNE</a:t>
                      </a:r>
                      <a:endParaRPr lang="en-GB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0-3 Years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&amp; Toddler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</a:p>
                    <a:p>
                      <a:pPr algn="ct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 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LTS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Crash Course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8yrs+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Ball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Games &amp; Play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Ball Games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</a:tr>
              <a:tr h="3152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9.00 - 9.30AM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9.30 - 10.00AM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10.000 – 10.30AM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10.30 – 11.00AM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11.00 – 11.30AM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11.30-12..00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12.00-12..30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12.30- 1.00PM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6971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JUNE</a:t>
                      </a:r>
                      <a:endParaRPr lang="en-GB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0-3 Years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&amp; Toddler</a:t>
                      </a:r>
                    </a:p>
                  </a:txBody>
                  <a:tcPr marL="7658" marR="7658" marT="765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US" sz="1000" dirty="0"/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4-6yrs</a:t>
                      </a:r>
                    </a:p>
                    <a:p>
                      <a:pPr algn="ctr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(Non-Swim &amp; Beg)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 Learn to Swim 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7+yrs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(Improvers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 Swim Fun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Ball Games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8yrs+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Ball</a:t>
                      </a:r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Games &amp; Play</a:t>
                      </a:r>
                      <a:endParaRPr lang="en-GB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Mixed Adult </a:t>
                      </a:r>
                    </a:p>
                    <a:p>
                      <a:pPr algn="ctr" fontAlgn="t"/>
                      <a:r>
                        <a:rPr lang="en-GB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Non-Swim  to Improvers</a:t>
                      </a: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t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Swimming Lesson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D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1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711</Words>
  <Application>Microsoft Macintosh PowerPoint</Application>
  <PresentationFormat>On-screen Show (4:3)</PresentationFormat>
  <Paragraphs>278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Office Theme</vt:lpstr>
      <vt:lpstr>Make A Splash Timetable Southville: 18th Apr - 6th July 2016</vt:lpstr>
      <vt:lpstr>Make A Splash Timetable Southville Half Term: Tues 31 May – Fri 3 June 2016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Merseyside Term Dates  Sept – Dec 2012</dc:title>
  <dc:creator>KarenMosley</dc:creator>
  <cp:lastModifiedBy>Melinda Ponsonby</cp:lastModifiedBy>
  <cp:revision>193</cp:revision>
  <cp:lastPrinted>2014-07-22T13:20:57Z</cp:lastPrinted>
  <dcterms:created xsi:type="dcterms:W3CDTF">2012-09-17T09:09:18Z</dcterms:created>
  <dcterms:modified xsi:type="dcterms:W3CDTF">2016-04-18T16:56:54Z</dcterms:modified>
</cp:coreProperties>
</file>